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handoutMasterIdLst>
    <p:handoutMasterId r:id="rId20"/>
  </p:handoutMasterIdLst>
  <p:sldIdLst>
    <p:sldId id="326" r:id="rId2"/>
    <p:sldId id="365" r:id="rId3"/>
    <p:sldId id="366" r:id="rId4"/>
    <p:sldId id="328" r:id="rId5"/>
    <p:sldId id="352" r:id="rId6"/>
    <p:sldId id="358" r:id="rId7"/>
    <p:sldId id="367" r:id="rId8"/>
    <p:sldId id="363" r:id="rId9"/>
    <p:sldId id="351" r:id="rId10"/>
    <p:sldId id="368" r:id="rId11"/>
    <p:sldId id="362" r:id="rId12"/>
    <p:sldId id="371" r:id="rId13"/>
    <p:sldId id="369" r:id="rId14"/>
    <p:sldId id="372" r:id="rId15"/>
    <p:sldId id="347" r:id="rId16"/>
    <p:sldId id="353" r:id="rId17"/>
    <p:sldId id="370"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101" d="100"/>
          <a:sy n="101" d="100"/>
        </p:scale>
        <p:origin x="804" y="9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13/11/2023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13/11/2023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13/11/2023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13/11/2023</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13/11/2023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13/11/2023</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13/11/2023</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13/11/2023</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13/11/2023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13/11/2023</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13/11/2023</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13/11/2023</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13/11/2023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13/11/2023</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13/11/2023</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13/11/2023</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13/11/2023</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13/11/2023</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13/11/2023</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13/11/2023</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13/11/2023</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13/11/2023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13/11/2023</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13/11/2023</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13/11/2023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13/11/2023</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17 janvier 2024</a:t>
            </a:r>
          </a:p>
        </p:txBody>
      </p:sp>
      <p:sp>
        <p:nvSpPr>
          <p:cNvPr id="5" name="Rectangle à coins arrondis 4"/>
          <p:cNvSpPr/>
          <p:nvPr/>
        </p:nvSpPr>
        <p:spPr>
          <a:xfrm>
            <a:off x="467541" y="355451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189457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pour 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retenir</a:t>
            </a:r>
          </a:p>
        </p:txBody>
      </p:sp>
    </p:spTree>
    <p:extLst>
      <p:ext uri="{BB962C8B-B14F-4D97-AF65-F5344CB8AC3E}">
        <p14:creationId xmlns:p14="http://schemas.microsoft.com/office/powerpoint/2010/main" val="67952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13/11/2023</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du baccalauréat (pour 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a:t>
            </a:r>
          </a:p>
          <a:p>
            <a:pPr marL="180000" lvl="1" indent="0" algn="just">
              <a:buNone/>
            </a:pPr>
            <a:endParaRPr lang="fr-FR" sz="1400" dirty="0">
              <a:solidFill>
                <a:schemeClr val="accent1"/>
              </a:solidFill>
            </a:endParaRP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a:t>
            </a:r>
            <a:r>
              <a:rPr lang="fr-FR" sz="1400" b="1">
                <a:solidFill>
                  <a:srgbClr val="FFFFFF"/>
                </a:solidFill>
                <a:highlight>
                  <a:srgbClr val="0000FF"/>
                </a:highlight>
              </a:rPr>
              <a:t>spécifique </a:t>
            </a:r>
            <a:r>
              <a:rPr lang="fr-FR" sz="1400">
                <a:solidFill>
                  <a:srgbClr val="000000"/>
                </a:solidFill>
              </a:rPr>
              <a:t>(sections européennes ou binationales, et les options 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13/11/2023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13/11/2023</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2024,</a:t>
            </a:r>
            <a:r>
              <a:rPr lang="fr-FR" sz="1400" b="1" dirty="0">
                <a:solidFill>
                  <a:schemeClr val="accent1"/>
                </a:solidFill>
              </a:rPr>
              <a:t> 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votre projet d’orientation : explorez le moteur de recherche des formations, consultez les fiches des formations qui vous 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b="1" dirty="0">
                <a:solidFill>
                  <a:schemeClr val="accent1"/>
                </a:solidFill>
              </a:rPr>
              <a:t> échangez 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a:solidFill>
                  <a:schemeClr val="accent1"/>
                </a:solidFill>
              </a:rPr>
              <a:t>, en vous aidant des conseils des enseignants du supérieur et des chiffres clés renseignés dans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17 janvier 2024) :</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L’intégralité de l’offre de formation : Parcoursup vous permet de découvrir toutes les formations supérieures qui sont reconnues par l’Etat. 23 000 formations référencées</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d’orientation </a:t>
            </a:r>
          </a:p>
          <a:p>
            <a:pPr marL="179388" algn="just" defTabSz="457200">
              <a:spcBef>
                <a:spcPct val="20000"/>
              </a:spcBef>
              <a:spcAft>
                <a:spcPts val="600"/>
              </a:spcAft>
              <a:buClr>
                <a:srgbClr val="FF0000"/>
              </a:buClr>
              <a:buSzPct val="100000"/>
            </a:pPr>
            <a:r>
              <a:rPr lang="fr-FR" sz="1500" dirty="0">
                <a:solidFill>
                  <a:schemeClr val="accent1"/>
                </a:solidFill>
              </a:rPr>
              <a:t>Parcoursup, c’est 1 procédure dématérialisée, 1 calendrier unique et 1 seul dossier à constituer</a:t>
            </a:r>
          </a:p>
          <a:p>
            <a:pPr marL="182563" lvl="0" indent="-182563" algn="just" defTabSz="457200">
              <a:spcBef>
                <a:spcPct val="20000"/>
              </a:spcBef>
              <a:spcAft>
                <a:spcPts val="0"/>
              </a:spcAft>
              <a:buClr>
                <a:srgbClr val="FF0000"/>
              </a:buClr>
              <a:buSzPct val="100000"/>
            </a:pPr>
            <a:r>
              <a:rPr lang="fr-FR" sz="1500" b="1" dirty="0"/>
              <a:t>	</a:t>
            </a:r>
            <a:r>
              <a:rPr lang="fr-FR" sz="1500" dirty="0">
                <a:solidFill>
                  <a:schemeClr val="accent1"/>
                </a:solidFill>
              </a:rPr>
              <a:t>Parcoursup, c’est un cadre de présentation des formations homogène pour </a:t>
            </a:r>
            <a:r>
              <a:rPr lang="fr-FR" sz="1500" b="1" dirty="0">
                <a:solidFill>
                  <a:schemeClr val="accent1"/>
                </a:solidFill>
              </a:rPr>
              <a:t>trouver rapidement les informations essentielles</a:t>
            </a:r>
            <a:r>
              <a:rPr lang="fr-FR" sz="1500" dirty="0">
                <a:solidFill>
                  <a:schemeClr val="accent1"/>
                </a:solidFill>
              </a:rPr>
              <a:t>, pour </a:t>
            </a:r>
            <a:r>
              <a:rPr lang="fr-FR" sz="1500" b="1" dirty="0">
                <a:solidFill>
                  <a:schemeClr val="accent1"/>
                </a:solidFill>
              </a:rPr>
              <a:t>connaitre les chiffres clés </a:t>
            </a:r>
            <a:r>
              <a:rPr lang="fr-FR" sz="15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librement les formations qui vous intéressent</a:t>
            </a:r>
          </a:p>
          <a:p>
            <a:pPr marL="179388" algn="just"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les classer</a:t>
            </a:r>
            <a:r>
              <a:rPr lang="fr-FR" sz="1500" dirty="0">
                <a:solidFill>
                  <a:schemeClr val="accent1"/>
                </a:solidFill>
              </a:rPr>
              <a:t>. Vous choisissez votre formation en fonction des propositions d’admission que vous recevez, à partir du 30 mai 2024. </a:t>
            </a:r>
            <a:r>
              <a:rPr lang="fr-FR" sz="1500" b="1" dirty="0">
                <a:solidFill>
                  <a:schemeClr val="accent1"/>
                </a:solidFill>
              </a:rPr>
              <a:t>Vous avez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a:solidFill>
                  <a:srgbClr val="FF0000"/>
                </a:solidFill>
              </a:rPr>
              <a:t>Important </a:t>
            </a:r>
            <a:r>
              <a:rPr lang="fr-FR" sz="1500" b="1" u="sng" dirty="0">
                <a:solidFill>
                  <a:schemeClr val="accent1"/>
                </a:solidFill>
              </a:rPr>
              <a:t>:</a:t>
            </a:r>
            <a:r>
              <a:rPr lang="fr-FR" sz="1500" b="1" dirty="0">
                <a:solidFill>
                  <a:schemeClr val="accent1"/>
                </a:solidFill>
              </a:rPr>
              <a:t> Parcoursup ne fait pas l’analyse des candidatures </a:t>
            </a:r>
            <a:r>
              <a:rPr lang="fr-FR" sz="1500" dirty="0">
                <a:solidFill>
                  <a:schemeClr val="accent1"/>
                </a:solidFill>
              </a:rPr>
              <a:t>: ce sont les enseignants des formations du supérieur qui définissent les critères, examinent votre dossier, font des propositions auxquelles vous 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70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une priorité, pour 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a:solidFill>
                  <a:schemeClr val="accent1"/>
                </a:solidFill>
              </a:rPr>
              <a:t>Parcoursup permet de visualiser </a:t>
            </a:r>
            <a:r>
              <a:rPr lang="fr-FR" sz="1700" b="1" dirty="0">
                <a:solidFill>
                  <a:schemeClr val="accent1"/>
                </a:solidFill>
              </a:rPr>
              <a:t>les critères d’analyse des candidatures qu’utiliseront les formations du supérieur</a:t>
            </a:r>
            <a:endParaRPr lang="fr-FR" sz="1700" dirty="0">
              <a:solidFill>
                <a:schemeClr val="accent1"/>
              </a:solidFill>
            </a:endParaRPr>
          </a:p>
          <a:p>
            <a:pPr marL="179388" algn="just" defTabSz="457200">
              <a:spcBef>
                <a:spcPct val="20000"/>
              </a:spcBef>
              <a:spcAft>
                <a:spcPts val="0"/>
              </a:spcAft>
              <a:buClr>
                <a:srgbClr val="FF0000"/>
              </a:buClr>
              <a:buSzPct val="100000"/>
            </a:pPr>
            <a:r>
              <a:rPr lang="fr-FR" sz="1700" dirty="0">
                <a:solidFill>
                  <a:schemeClr val="accent1"/>
                </a:solidFill>
              </a:rPr>
              <a:t>Parcoursup permet de consulter des </a:t>
            </a:r>
            <a:r>
              <a:rPr lang="fr-FR" sz="1700" b="1" dirty="0">
                <a:solidFill>
                  <a:schemeClr val="accent1"/>
                </a:solidFill>
              </a:rPr>
              <a:t>conseils des enseignants du supérieur </a:t>
            </a:r>
            <a:r>
              <a:rPr lang="fr-FR" sz="1700" dirty="0">
                <a:solidFill>
                  <a:schemeClr val="accent1"/>
                </a:solidFill>
              </a:rPr>
              <a:t>sur les parcours recommandés au lycée ou encore sur la manière de faire votre candidature. Parcoursup fournit des données sur la session précédente (profils de candidats classés ; rythme d’envoi des propositions) pour </a:t>
            </a:r>
            <a:r>
              <a:rPr lang="fr-FR" sz="1700" b="1" dirty="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accent1"/>
                </a:solidFill>
              </a:rPr>
              <a:t>Vous n’êtes pas seuls pour faire vos choix : vous êtes accompagné, au lycée, via la plateforme, au numéro vert ou encore lors des journées portes ouvertes, pour élaborer votre projet, faire des vœux, choisir votre formation. </a:t>
            </a:r>
          </a:p>
          <a:p>
            <a:pPr marL="179388" algn="just" defTabSz="457200">
              <a:spcBef>
                <a:spcPct val="20000"/>
              </a:spcBef>
              <a:spcAft>
                <a:spcPts val="300"/>
              </a:spcAft>
              <a:buClr>
                <a:srgbClr val="FF0000"/>
              </a:buClr>
              <a:buSzPct val="100000"/>
            </a:pPr>
            <a:r>
              <a:rPr lang="fr-FR" sz="1700" dirty="0">
                <a:solidFill>
                  <a:schemeClr val="accent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accent1"/>
                </a:solidFill>
              </a:rPr>
              <a:t>Et si vous n’avez pas reçu de proposition, les recteurs proposent un accompagnement pour vous aider</a:t>
            </a: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favoriser l’égalité d’accès et de réussite des étudiants </a:t>
            </a: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13/11/2023</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13/11/2023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23 000 formations dispensant de diplômes reconnus par l’État disponibles via le moteur de recherche de formation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les différentes licences (dont les licences « accès santé »), les Parcours préparatoires au professorat des écoles (PPPE) et les parcours d’accès aux études de santé (PASS),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l’apprentissage 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le taux d’accès, les critères et leur importance, le statut de l’établissement (public/privé), l’information sur le caractère sélectif de la formation, les candidats classés en 2023, les frais de scolarité ou de candidature, les débouchés et possibilités de poursuite d’études…ou encore les rapports publics de l’examen réalisé en 2023</a:t>
            </a: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ECHANGER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Pour poser ses questions en direct </a:t>
            </a:r>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parcoursup.fr)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13/11/2023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3643</TotalTime>
  <Words>1482</Words>
  <Application>Microsoft Office PowerPoint</Application>
  <PresentationFormat>Affichage à l'écran (16:9)</PresentationFormat>
  <Paragraphs>130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S’inscrire sur Parcoursup </vt:lpstr>
      <vt:lpstr>Présentation PowerPoint</vt:lpstr>
      <vt:lpstr>Présentation PowerPoint</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Lami Sophie</cp:lastModifiedBy>
  <cp:revision>155</cp:revision>
  <dcterms:created xsi:type="dcterms:W3CDTF">2020-10-27T08:44:50Z</dcterms:created>
  <dcterms:modified xsi:type="dcterms:W3CDTF">2023-11-13T09:04:30Z</dcterms:modified>
</cp:coreProperties>
</file>