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51" d="100"/>
          <a:sy n="151" d="100"/>
        </p:scale>
        <p:origin x="624" y="13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0C479D-4687-E740-9789-857CF0267E23}" type="datetimeFigureOut">
              <a:rPr lang="fr-FR" smtClean="0"/>
              <a:pPr/>
              <a:t>14/11/2023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14/11/2023</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14/11/2023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14/11/2023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14/11/2023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14/11/2023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14/11/2023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14/11/2023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14/11/2023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pPr algn="r"/>
              <a:t>14/11/2023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14/11/2023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14/11/2023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14/11/2023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pPr algn="r"/>
              <a:t>14/11/2023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14/11/2023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14/11/2023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14/11/2023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14/11/2023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14/11/2023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pPr algn="r"/>
              <a:t>14/11/2023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pPr/>
              <a:t>14/11/2023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pPr algn="r"/>
              <a:t>14/11/2023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pPr algn="r"/>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pPr algn="r"/>
              <a:t>14/11/2023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vous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librement les 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les classer</a:t>
            </a:r>
            <a:r>
              <a:rPr lang="fr-FR" sz="1500" dirty="0">
                <a:solidFill>
                  <a:schemeClr val="accent1"/>
                </a:solidFill>
              </a:rPr>
              <a:t>. Vous choisissez votre formation en fonction des propositions d’admission que vous recevez, à partir du 30 mai 2024. </a:t>
            </a:r>
            <a:r>
              <a:rPr lang="fr-FR" sz="1500" b="1" dirty="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votre dossier, font des propositions auxquelles vous 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votre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pour faire vos choix : vous êtes accompagné, au lycée, via la plateforme, au numéro vert ou encore lors des journées portes ouvertes, pour élaborer votre projet, faire des vœux, choisir votre formation. </a:t>
            </a:r>
          </a:p>
          <a:p>
            <a:pPr marL="179388" algn="just" defTabSz="457200">
              <a:spcBef>
                <a:spcPct val="20000"/>
              </a:spcBef>
              <a:spcAft>
                <a:spcPts val="300"/>
              </a:spcAft>
              <a:buClr>
                <a:srgbClr val="FF0000"/>
              </a:buClr>
              <a:buSzPct val="100000"/>
            </a:pPr>
            <a:r>
              <a:rPr lang="fr-FR" sz="1700" dirty="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accent1"/>
                </a:solidFill>
              </a:rPr>
              <a:t>Et si vous n’avez pas reçu de proposition, les recteurs proposent un accompagnement pour vous aider</a:t>
            </a: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pPr algn="r"/>
              <a:t>14/11/2023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pPr algn="r"/>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ses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pPr algn="r"/>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3646</TotalTime>
  <Words>1482</Words>
  <Application>Microsoft Office PowerPoint</Application>
  <PresentationFormat>Affichage à l'écran (16:9)</PresentationFormat>
  <Paragraphs>130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Bilouk Hanane</cp:lastModifiedBy>
  <cp:revision>156</cp:revision>
  <dcterms:created xsi:type="dcterms:W3CDTF">2020-10-27T08:44:50Z</dcterms:created>
  <dcterms:modified xsi:type="dcterms:W3CDTF">2023-11-14T08:19:11Z</dcterms:modified>
</cp:coreProperties>
</file>